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Methodisch 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6 </a:t>
            </a:r>
            <a:r>
              <a:rPr lang="nl-NL" dirty="0" smtClean="0"/>
              <a:t>| Thema 10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4267438"/>
            <a:ext cx="3515079" cy="2330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34" y="0"/>
            <a:ext cx="3165566" cy="31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Reminiscentie als therapie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2400663"/>
          </a:xfrm>
        </p:spPr>
        <p:txBody>
          <a:bodyPr/>
          <a:lstStyle/>
          <a:p>
            <a:r>
              <a:rPr lang="nl-NL" dirty="0" smtClean="0"/>
              <a:t>Reminiscentie als therapie wordt geleid door een psycholoog</a:t>
            </a:r>
          </a:p>
          <a:p>
            <a:r>
              <a:rPr lang="nl-NL" dirty="0" smtClean="0"/>
              <a:t>Deze zal focussen op leren omgaan met negatieve herinneringen</a:t>
            </a:r>
          </a:p>
          <a:p>
            <a:r>
              <a:rPr lang="nl-NL" dirty="0" smtClean="0"/>
              <a:t>Kan gaan om vroege herinneringen over misbruiksituatie uit hun jeugd waarover altijd is gezwegen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81" y="2718163"/>
            <a:ext cx="4764542" cy="21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</a:t>
            </a:r>
            <a:r>
              <a:rPr lang="nl-NL" dirty="0" smtClean="0"/>
              <a:t>Zorg</a:t>
            </a:r>
            <a:endParaRPr lang="nl-NL" dirty="0"/>
          </a:p>
          <a:p>
            <a:r>
              <a:rPr lang="nl-NL" dirty="0"/>
              <a:t>Ga dan naar boek </a:t>
            </a:r>
            <a:r>
              <a:rPr lang="nl-NL" dirty="0" smtClean="0"/>
              <a:t>Maatschappelijke zorg 1</a:t>
            </a:r>
            <a:endParaRPr lang="nl-NL" dirty="0"/>
          </a:p>
          <a:p>
            <a:r>
              <a:rPr lang="nl-NL" dirty="0"/>
              <a:t>Naar VW thema </a:t>
            </a:r>
            <a:r>
              <a:rPr lang="nl-NL" dirty="0" smtClean="0"/>
              <a:t>10</a:t>
            </a:r>
            <a:endParaRPr lang="nl-NL" dirty="0"/>
          </a:p>
          <a:p>
            <a:r>
              <a:rPr lang="nl-NL" dirty="0"/>
              <a:t>Maak </a:t>
            </a:r>
            <a:r>
              <a:rPr lang="nl-NL"/>
              <a:t>opdracht </a:t>
            </a:r>
            <a:r>
              <a:rPr lang="nl-NL" dirty="0"/>
              <a:t>4</a:t>
            </a:r>
            <a:r>
              <a:rPr lang="nl-NL" smtClean="0"/>
              <a:t>, </a:t>
            </a:r>
            <a:r>
              <a:rPr lang="nl-NL" dirty="0"/>
              <a:t>5</a:t>
            </a:r>
            <a:r>
              <a:rPr lang="nl-NL" smtClean="0"/>
              <a:t> </a:t>
            </a:r>
            <a:r>
              <a:rPr lang="nl-NL" smtClean="0"/>
              <a:t>&amp; </a:t>
            </a:r>
            <a:r>
              <a:rPr lang="nl-NL" dirty="0"/>
              <a:t>6</a:t>
            </a:r>
            <a:r>
              <a:rPr lang="nl-NL" smtClean="0"/>
              <a:t>, </a:t>
            </a:r>
            <a:r>
              <a:rPr lang="nl-NL" dirty="0" smtClean="0"/>
              <a:t>in plaats van ‘bespreken’ kies je i.v.m. Corona voor ‘beschrijven’ (dus schriftelijk antwoord geven op de vragen)</a:t>
            </a:r>
            <a:endParaRPr lang="nl-NL" dirty="0"/>
          </a:p>
          <a:p>
            <a:r>
              <a:rPr lang="nl-NL" dirty="0"/>
              <a:t>Sla je opdrachten goed op in je pc, is aan het eind van LP 7</a:t>
            </a:r>
            <a:r>
              <a:rPr lang="nl-NL" dirty="0" smtClean="0"/>
              <a:t> je </a:t>
            </a:r>
            <a:r>
              <a:rPr lang="nl-NL" dirty="0"/>
              <a:t>bewijs van inzet en voorwaarde om </a:t>
            </a:r>
            <a:r>
              <a:rPr lang="nl-NL" u="sng" dirty="0"/>
              <a:t>de toets </a:t>
            </a:r>
            <a:r>
              <a:rPr lang="nl-NL" dirty="0"/>
              <a:t>te kunnen halen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44" y="1"/>
            <a:ext cx="2722555" cy="38666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589" y="1"/>
            <a:ext cx="22008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Validation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Ernstiger geheugenproblemen -&gt; geen ROT maar </a:t>
            </a:r>
            <a:r>
              <a:rPr lang="nl-NL" dirty="0" err="1"/>
              <a:t>v</a:t>
            </a:r>
            <a:r>
              <a:rPr lang="nl-NL" dirty="0" err="1" smtClean="0"/>
              <a:t>alidation</a:t>
            </a:r>
            <a:r>
              <a:rPr lang="nl-NL" dirty="0" smtClean="0"/>
              <a:t> toepassen</a:t>
            </a:r>
          </a:p>
          <a:p>
            <a:r>
              <a:rPr lang="nl-NL" dirty="0" smtClean="0"/>
              <a:t>Naomi Feil ontwikkelde </a:t>
            </a:r>
            <a:r>
              <a:rPr lang="nl-NL" dirty="0" err="1" smtClean="0"/>
              <a:t>validation</a:t>
            </a:r>
            <a:r>
              <a:rPr lang="nl-NL" dirty="0" smtClean="0"/>
              <a:t>: </a:t>
            </a:r>
            <a:r>
              <a:rPr lang="nl-NL" u="sng" dirty="0" smtClean="0"/>
              <a:t>aansluiten op belevingswereld cliënt</a:t>
            </a:r>
          </a:p>
          <a:p>
            <a:r>
              <a:rPr lang="nl-NL" dirty="0" smtClean="0"/>
              <a:t>ROT -&gt; mensen in het hier en nu houden</a:t>
            </a:r>
          </a:p>
          <a:p>
            <a:r>
              <a:rPr lang="nl-NL" dirty="0" err="1" smtClean="0"/>
              <a:t>Validation</a:t>
            </a:r>
            <a:r>
              <a:rPr lang="nl-NL" dirty="0"/>
              <a:t> </a:t>
            </a:r>
            <a:r>
              <a:rPr lang="nl-NL" dirty="0" smtClean="0"/>
              <a:t>-&gt; meebewegen in de belevingswereld van de cliënt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3014443"/>
            <a:ext cx="5904412" cy="24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Vier stadia van dementie aldus Feil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l-NL" dirty="0" smtClean="0"/>
              <a:t>Desoriëntatie (kort)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Verwarring in tijd (jarenlang) 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Repeterende bewegingen (jarenlang)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Vegeteren (kort)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Stadia gaan geleidelijk in elkaar over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Tempo verschilt per cliënt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err="1" smtClean="0"/>
              <a:t>Validation</a:t>
            </a:r>
            <a:r>
              <a:rPr lang="nl-NL" dirty="0" smtClean="0"/>
              <a:t> is effectief bij stadium 2 en 3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25086"/>
          <a:stretch/>
        </p:blipFill>
        <p:spPr>
          <a:xfrm>
            <a:off x="8895806" y="3521080"/>
            <a:ext cx="3296194" cy="33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09" y="0"/>
            <a:ext cx="3648891" cy="49534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Stadium 1 Desoriëntatie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16006"/>
            <a:ext cx="9942769" cy="3880773"/>
          </a:xfrm>
        </p:spPr>
        <p:txBody>
          <a:bodyPr/>
          <a:lstStyle/>
          <a:p>
            <a:r>
              <a:rPr lang="nl-NL" dirty="0" smtClean="0"/>
              <a:t>Steeds meer gedesoriënteerd in plaats, tijd en persoon</a:t>
            </a:r>
          </a:p>
          <a:p>
            <a:r>
              <a:rPr lang="nl-NL" dirty="0" smtClean="0"/>
              <a:t>Je probeert mensen in deze fase zo lang mogelijk in het hier en nu te houden</a:t>
            </a:r>
          </a:p>
          <a:p>
            <a:r>
              <a:rPr lang="nl-NL" dirty="0" smtClean="0"/>
              <a:t>Cliënten blijven nog zo lang mogelijk thuis wonen </a:t>
            </a:r>
          </a:p>
          <a:p>
            <a:r>
              <a:rPr lang="nl-NL" dirty="0" smtClean="0"/>
              <a:t>Met ondersteuning van sociaal psychogeriatrisch thuiszorgteam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4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Stadium 2 Verwarring </a:t>
            </a:r>
            <a:r>
              <a:rPr lang="nl-NL" dirty="0"/>
              <a:t>in </a:t>
            </a:r>
            <a:r>
              <a:rPr lang="nl-NL" dirty="0" smtClean="0"/>
              <a:t>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Client raakt verbinding met het heden kwijt</a:t>
            </a:r>
          </a:p>
          <a:p>
            <a:r>
              <a:rPr lang="nl-NL" dirty="0" smtClean="0"/>
              <a:t>Langetermijngeheugen blijft langer intact</a:t>
            </a:r>
          </a:p>
          <a:p>
            <a:r>
              <a:rPr lang="nl-NL" dirty="0" smtClean="0"/>
              <a:t>Het heden wordt opgevuld met herinneringen uit het verleden</a:t>
            </a:r>
          </a:p>
          <a:p>
            <a:r>
              <a:rPr lang="nl-NL" dirty="0" smtClean="0"/>
              <a:t>Leven in verleden tijd</a:t>
            </a:r>
          </a:p>
          <a:p>
            <a:r>
              <a:rPr lang="nl-NL" dirty="0" smtClean="0"/>
              <a:t>Vanaf nu: </a:t>
            </a:r>
            <a:r>
              <a:rPr lang="nl-NL" dirty="0" err="1" smtClean="0"/>
              <a:t>validation</a:t>
            </a:r>
            <a:r>
              <a:rPr lang="nl-NL" dirty="0" smtClean="0"/>
              <a:t> toepassen</a:t>
            </a:r>
          </a:p>
          <a:p>
            <a:r>
              <a:rPr lang="nl-NL" dirty="0" smtClean="0"/>
              <a:t>Meegaan in belevingswereld cliënt (inleven)</a:t>
            </a:r>
          </a:p>
          <a:p>
            <a:r>
              <a:rPr lang="nl-NL" dirty="0" smtClean="0"/>
              <a:t>Soms zelfs troosten bij verdriet dat 50 jaar geleden speelde</a:t>
            </a:r>
          </a:p>
          <a:p>
            <a:r>
              <a:rPr lang="nl-NL" dirty="0" smtClean="0"/>
              <a:t>Herkenning is voorbij…</a:t>
            </a:r>
          </a:p>
          <a:p>
            <a:r>
              <a:rPr lang="nl-NL" dirty="0" smtClean="0"/>
              <a:t>Je kan worden aangezien voor iemand uit het verleden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11" y="4898073"/>
            <a:ext cx="4113632" cy="18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Stadium 3 Repeterende bewegingen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10060335" cy="3880773"/>
          </a:xfrm>
        </p:spPr>
        <p:txBody>
          <a:bodyPr/>
          <a:lstStyle/>
          <a:p>
            <a:r>
              <a:rPr lang="nl-NL" dirty="0" smtClean="0"/>
              <a:t>Communicatie wordt moeilijker (woorden en betekenis worden vergeten)</a:t>
            </a:r>
          </a:p>
          <a:p>
            <a:r>
              <a:rPr lang="nl-NL" dirty="0" smtClean="0"/>
              <a:t>Taalfunctie gaat achteruit </a:t>
            </a:r>
          </a:p>
          <a:p>
            <a:r>
              <a:rPr lang="nl-NL" dirty="0" smtClean="0"/>
              <a:t>Uiten lukt daardoor niet meer goed</a:t>
            </a:r>
          </a:p>
          <a:p>
            <a:r>
              <a:rPr lang="nl-NL" dirty="0" smtClean="0"/>
              <a:t>Woorden maken plaats voor bewegingen</a:t>
            </a:r>
          </a:p>
          <a:p>
            <a:r>
              <a:rPr lang="nl-NL" dirty="0" smtClean="0"/>
              <a:t>Onrustig lopen, zitten, lopen, zitten etc.</a:t>
            </a:r>
          </a:p>
          <a:p>
            <a:r>
              <a:rPr lang="nl-NL" dirty="0" smtClean="0"/>
              <a:t>Met armen en benen steeds dezelfde bewegingen herhalen</a:t>
            </a:r>
          </a:p>
          <a:p>
            <a:r>
              <a:rPr lang="nl-NL" dirty="0" smtClean="0"/>
              <a:t>Afleiden van bewegingen helpt; handwerken, tuinieren of lied van vroeger zingen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2887" b="12885"/>
          <a:stretch/>
        </p:blipFill>
        <p:spPr>
          <a:xfrm>
            <a:off x="1152661" y="4180113"/>
            <a:ext cx="4843190" cy="2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Stadium 4 Vegeteren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Leven als een kasplantje</a:t>
            </a:r>
          </a:p>
          <a:p>
            <a:r>
              <a:rPr lang="nl-NL" dirty="0" smtClean="0"/>
              <a:t>Heel passief</a:t>
            </a:r>
          </a:p>
          <a:p>
            <a:r>
              <a:rPr lang="nl-NL" dirty="0" smtClean="0"/>
              <a:t>Reageren nauwelijks meer</a:t>
            </a:r>
          </a:p>
          <a:p>
            <a:r>
              <a:rPr lang="nl-NL" dirty="0" smtClean="0"/>
              <a:t>Ogen dicht</a:t>
            </a:r>
          </a:p>
          <a:p>
            <a:r>
              <a:rPr lang="nl-NL" dirty="0" smtClean="0"/>
              <a:t>Doen niets meer uit zichzelf</a:t>
            </a:r>
          </a:p>
          <a:p>
            <a:r>
              <a:rPr lang="nl-NL" dirty="0" smtClean="0"/>
              <a:t>Niet meer uiten betekent ook einde van toepassing </a:t>
            </a:r>
            <a:r>
              <a:rPr lang="nl-NL" dirty="0" err="1" smtClean="0"/>
              <a:t>validation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499" y="0"/>
            <a:ext cx="4185501" cy="3135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4045"/>
            <a:ext cx="4402183" cy="29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Reminiscentie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354940" cy="3880773"/>
          </a:xfrm>
        </p:spPr>
        <p:txBody>
          <a:bodyPr/>
          <a:lstStyle/>
          <a:p>
            <a:r>
              <a:rPr lang="nl-NL" dirty="0" smtClean="0"/>
              <a:t>Reminiscentie: waarneming in het heden roept herinneringen op aan iets uit het verleden</a:t>
            </a:r>
          </a:p>
          <a:p>
            <a:r>
              <a:rPr lang="nl-NL" dirty="0" smtClean="0"/>
              <a:t>Liedje die je hoort brengt je terug bij de dag van je eerste vriendje/vriendinnetje</a:t>
            </a:r>
          </a:p>
          <a:p>
            <a:r>
              <a:rPr lang="nl-NL" dirty="0" smtClean="0"/>
              <a:t>Bij MZ is reminiscentie een gestructureerde manier om met herinneringen te werken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74" y="4771247"/>
            <a:ext cx="3136826" cy="20798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8595"/>
            <a:ext cx="5123424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Reminiscentie als groepsactiviteit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16007"/>
            <a:ext cx="10243215" cy="544199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Bekijk oude bioscoopfilms</a:t>
            </a:r>
          </a:p>
          <a:p>
            <a:r>
              <a:rPr lang="nl-NL" dirty="0" smtClean="0"/>
              <a:t>Beluister oude muziek</a:t>
            </a:r>
          </a:p>
          <a:p>
            <a:r>
              <a:rPr lang="nl-NL" dirty="0" smtClean="0"/>
              <a:t>Bespreek boeken van vroeger</a:t>
            </a:r>
          </a:p>
          <a:p>
            <a:r>
              <a:rPr lang="nl-NL" dirty="0" smtClean="0"/>
              <a:t>Bekijk oude foto’s </a:t>
            </a:r>
          </a:p>
          <a:p>
            <a:r>
              <a:rPr lang="nl-NL" dirty="0" smtClean="0"/>
              <a:t>Etc.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Het gaat niet om het bekijken/beluisteren maar om het gesprek eromheen!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Laat cliënten zelf vertellen over de herinneringen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Ter ontspanning en om eenzaamheid tegen te gaan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Nieuwe contacten worden opgedaan en mensen komen in gesprek over vroeger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Goed in te zetten bij beginnende dementie, welke fase?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Fase 1, in combinatie met ROT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Mensen blij maken staat voorop dus focus op </a:t>
            </a:r>
            <a:r>
              <a:rPr lang="nl-NL" u="sng" dirty="0"/>
              <a:t>positieve onderwerpen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Willen ouderen toch over oorlog praten begeleid dat dan goed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66" y="757645"/>
            <a:ext cx="3844834" cy="28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47A9E-9820-40F2-9B8C-550A74418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AEDDEF-8911-4D24-985A-2C73390D3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86F4F-F9DD-4AF7-B178-45C8C638A5A9}">
  <ds:schemaRefs>
    <ds:schemaRef ds:uri="1f671bd0-527c-4d2a-98b8-6946169f1e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9f8bbe-82d2-46a4-909f-9c23c02db6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730</TotalTime>
  <Words>530</Words>
  <Application>Microsoft Office PowerPoint</Application>
  <PresentationFormat>Breedbeeld</PresentationFormat>
  <Paragraphs>76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Methodisch werken</vt:lpstr>
      <vt:lpstr>Validation</vt:lpstr>
      <vt:lpstr>Vier stadia van dementie aldus Feil</vt:lpstr>
      <vt:lpstr>Stadium 1 Desoriëntatie</vt:lpstr>
      <vt:lpstr>Stadium 2 Verwarring in tijd</vt:lpstr>
      <vt:lpstr>Stadium 3 Repeterende bewegingen</vt:lpstr>
      <vt:lpstr>Stadium 4 Vegeteren</vt:lpstr>
      <vt:lpstr>Reminiscentie</vt:lpstr>
      <vt:lpstr>Reminiscentie als groepsactiviteit</vt:lpstr>
      <vt:lpstr>Reminiscentie als therapie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werken</dc:title>
  <dc:creator>Simon Poelman</dc:creator>
  <cp:lastModifiedBy>Simon Poelman</cp:lastModifiedBy>
  <cp:revision>8</cp:revision>
  <dcterms:created xsi:type="dcterms:W3CDTF">2020-03-30T19:20:15Z</dcterms:created>
  <dcterms:modified xsi:type="dcterms:W3CDTF">2020-03-31T07:30:38Z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